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E15D4-4D8B-4830-A697-6B5991EC3D80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5FB3E-8D07-4001-AEEC-182C5BFC4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738948A-E4DE-46F4-BC51-F3A83BBD63FE}" type="datetimeFigureOut">
              <a:rPr lang="en-US" smtClean="0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2E0641E-7DA5-413B-A530-2BA2F816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rankiespizza.com/memorial-day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3008313" cy="15557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i="1" dirty="0" smtClean="0">
                <a:solidFill>
                  <a:schemeClr val="tx1"/>
                </a:solidFill>
              </a:rPr>
              <a:t/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3200" i="1" dirty="0" smtClean="0">
                <a:solidFill>
                  <a:schemeClr val="tx1"/>
                </a:solidFill>
              </a:rPr>
              <a:t/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3200" i="1" dirty="0" smtClean="0">
                <a:solidFill>
                  <a:schemeClr val="tx1"/>
                </a:solidFill>
              </a:rPr>
              <a:t/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  <a:effectLst/>
              </a:rPr>
              <a:t>Transfer Station</a:t>
            </a:r>
            <a:br>
              <a:rPr lang="en-US" sz="3200" b="1" i="1" dirty="0" smtClean="0">
                <a:solidFill>
                  <a:schemeClr val="bg1"/>
                </a:solidFill>
                <a:effectLst/>
              </a:rPr>
            </a:br>
            <a:endParaRPr lang="en-US" sz="3200" b="1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15364" name="Text Placeholder 3"/>
          <p:cNvSpPr>
            <a:spLocks noGrp="1"/>
          </p:cNvSpPr>
          <p:nvPr>
            <p:ph type="body" idx="2"/>
          </p:nvPr>
        </p:nvSpPr>
        <p:spPr>
          <a:xfrm>
            <a:off x="533400" y="1524000"/>
            <a:ext cx="3657600" cy="472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270-489-2584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Directions: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HWY 80 to Potts Road, then left on Landfill Road.  </a:t>
            </a:r>
          </a:p>
          <a:p>
            <a:pPr algn="ctr">
              <a:defRPr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NEW HOURS EFFECTIVE NOVEMBER, 2015</a:t>
            </a:r>
          </a:p>
          <a:p>
            <a:pPr algn="ctr">
              <a:defRPr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April thru October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Mon-Fri 7:30-3:30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Sat. 7:30-11:00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November thru March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Mon – Fri 7:30 – 3:30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1600" b="1" dirty="0" smtClean="0">
                <a:solidFill>
                  <a:schemeClr val="bg1"/>
                </a:solidFill>
              </a:rPr>
              <a:t> Sat. of Month 7:30 – 11:00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8436" name="Content Placeholder 13"/>
          <p:cNvSpPr>
            <a:spLocks noGrp="1"/>
          </p:cNvSpPr>
          <p:nvPr>
            <p:ph sz="half" idx="1"/>
          </p:nvPr>
        </p:nvSpPr>
        <p:spPr>
          <a:xfrm>
            <a:off x="4038600" y="273050"/>
            <a:ext cx="4648200" cy="5853113"/>
          </a:xfrm>
        </p:spPr>
        <p:txBody>
          <a:bodyPr/>
          <a:lstStyle/>
          <a:p>
            <a:pPr marL="136525" indent="0" algn="ctr">
              <a:buNone/>
            </a:pPr>
            <a:endParaRPr lang="en-US" sz="2000" b="1" dirty="0"/>
          </a:p>
          <a:p>
            <a:pPr marL="136525" indent="0" algn="ctr">
              <a:buNone/>
            </a:pPr>
            <a:r>
              <a:rPr lang="en-US" sz="3200" b="1" u="sng" dirty="0" smtClean="0">
                <a:solidFill>
                  <a:schemeClr val="bg1"/>
                </a:solidFill>
              </a:rPr>
              <a:t>Items NOT accepted: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Tires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Batteries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Liquid, paints or chemicals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Air conditioners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Refrigerators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Freezers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Any hazardous wastes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4374" y="457200"/>
            <a:ext cx="7380547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Transfer Station Landfill Road</a:t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New Hours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Effective November, 2015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4374" y="2516659"/>
            <a:ext cx="7624203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November thru March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p.m.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 1</a:t>
            </a:r>
            <a:r>
              <a:rPr lang="en-US" sz="28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st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Saturday each month.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April thru October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p.m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 every Saturday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054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6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91440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Transfer Station </a:t>
            </a:r>
          </a:p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Landfill Road</a:t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0737" y="2438400"/>
            <a:ext cx="7582525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November thru March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p.m.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 </a:t>
            </a:r>
            <a:r>
              <a:rPr lang="en-US" sz="2800" b="1" i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</a:t>
            </a:r>
            <a:r>
              <a:rPr lang="en-US" sz="2800" b="1" i="1" u="sng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st</a:t>
            </a:r>
            <a:r>
              <a:rPr lang="en-US" sz="2800" b="1" i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Saturday each month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April thru October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/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p.m.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 every Saturday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129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0" y="457200"/>
            <a:ext cx="41184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Transfer Station </a:t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Landfill Road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819880"/>
            <a:ext cx="78486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November thru March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p.m.,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a.m.. </a:t>
            </a:r>
            <a:r>
              <a:rPr lang="en-US" sz="2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</a:t>
            </a:r>
            <a:r>
              <a:rPr lang="en-US" sz="2800" b="1" u="sng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st</a:t>
            </a:r>
            <a:r>
              <a:rPr lang="en-US" sz="2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Saturday each month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3486" y="3124200"/>
            <a:ext cx="7524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April thru October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/>
            </a:r>
            <a:b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7:30 a.m. – 3:30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p.m.,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Monday – Friday</a:t>
            </a:r>
            <a:b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7:30 a.m. – 11:00 a.m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., </a:t>
            </a:r>
            <a:r>
              <a:rPr lang="en-US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every </a:t>
            </a:r>
            <a:r>
              <a:rPr lang="en-US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Saturday.</a:t>
            </a:r>
            <a:endParaRPr lang="en-US" sz="28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2387" y="19050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April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the Transfer Station will be open every Saturday.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9760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Transfer Station </a:t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Landfill Road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038600"/>
            <a:ext cx="914399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November thru March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p.m.,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a.m., </a:t>
            </a:r>
            <a:r>
              <a:rPr lang="en-US" sz="2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</a:t>
            </a:r>
            <a:r>
              <a:rPr lang="en-US" sz="2800" b="1" u="sng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st</a:t>
            </a:r>
            <a:r>
              <a:rPr lang="en-US" sz="2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Saturday each month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098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April thru October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/>
            </a:r>
            <a:b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7:30 a.m. – 3:30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p.m.,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Monday – Friday</a:t>
            </a:r>
            <a:b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7:30 a.m. – 11:00 a.m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., </a:t>
            </a:r>
            <a:r>
              <a:rPr lang="en-US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every </a:t>
            </a:r>
            <a:r>
              <a:rPr lang="en-US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Saturday.</a:t>
            </a:r>
            <a:endParaRPr lang="en-US" sz="28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3044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Transfer Station </a:t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Landfill Road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038600"/>
            <a:ext cx="914399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November thru March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3:30 p.m., Monday – Friday</a:t>
            </a:r>
            <a:b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</a:b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7:30 a.m. – 11:00 a.m., </a:t>
            </a:r>
            <a:r>
              <a:rPr lang="en-US" sz="2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</a:t>
            </a:r>
            <a:r>
              <a:rPr lang="en-US" sz="2800" b="1" u="sng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st</a:t>
            </a:r>
            <a:r>
              <a:rPr lang="en-US" sz="2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Saturday each month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.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780639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Will be closed Monday for the Memorial Day Holiday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emorial pictur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902296"/>
            <a:ext cx="8315325" cy="372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471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5265</TotalTime>
  <Words>102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 Transfer Station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051712</dc:title>
  <dc:creator>Melissa Taylor</dc:creator>
  <dc:description>Transfer Station_x000d_Landfill Road</dc:description>
  <cp:lastModifiedBy>Byczynski, Robert - IT Manager</cp:lastModifiedBy>
  <cp:revision>468</cp:revision>
  <dcterms:created xsi:type="dcterms:W3CDTF">2011-05-18T19:41:21Z</dcterms:created>
  <dcterms:modified xsi:type="dcterms:W3CDTF">2018-05-22T13:45:07Z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051712</vt:lpwstr>
  </property>
  <property fmtid="{D5CDD505-2E9C-101B-9397-08002B2CF9AE}" pid="3" name="SlideDescription">
    <vt:lpwstr>_x000d__x000d__x000d_Transfer Station_x000d_Landfill Road</vt:lpwstr>
  </property>
</Properties>
</file>